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81" r:id="rId5"/>
    <p:sldId id="364" r:id="rId6"/>
    <p:sldId id="586" r:id="rId7"/>
    <p:sldId id="587" r:id="rId8"/>
    <p:sldId id="595" r:id="rId9"/>
    <p:sldId id="597" r:id="rId10"/>
    <p:sldId id="605" r:id="rId11"/>
    <p:sldId id="604" r:id="rId12"/>
    <p:sldId id="603" r:id="rId13"/>
    <p:sldId id="602" r:id="rId14"/>
    <p:sldId id="601" r:id="rId15"/>
    <p:sldId id="600" r:id="rId16"/>
    <p:sldId id="599" r:id="rId17"/>
    <p:sldId id="60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913A7-E8D0-466B-8EEA-CE0DC8631C91}" v="75" dt="2023-02-01T13:44:22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222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C1A913A7-E8D0-466B-8EEA-CE0DC8631C91}"/>
    <pc:docChg chg="undo custSel addSld delSld modSld">
      <pc:chgData name="Ben Nienhuis" userId="2c6c04f1-77c7-44b5-a463-93386779ab63" providerId="ADAL" clId="{C1A913A7-E8D0-466B-8EEA-CE0DC8631C91}" dt="2023-02-01T13:44:30.718" v="357" actId="1076"/>
      <pc:docMkLst>
        <pc:docMk/>
      </pc:docMkLst>
      <pc:sldChg chg="addSp delSp modSp mod delAnim modAnim">
        <pc:chgData name="Ben Nienhuis" userId="2c6c04f1-77c7-44b5-a463-93386779ab63" providerId="ADAL" clId="{C1A913A7-E8D0-466B-8EEA-CE0DC8631C91}" dt="2023-02-01T12:57:19.290" v="49" actId="14100"/>
        <pc:sldMkLst>
          <pc:docMk/>
          <pc:sldMk cId="2217606454" sldId="587"/>
        </pc:sldMkLst>
        <pc:spChg chg="mod">
          <ac:chgData name="Ben Nienhuis" userId="2c6c04f1-77c7-44b5-a463-93386779ab63" providerId="ADAL" clId="{C1A913A7-E8D0-466B-8EEA-CE0DC8631C91}" dt="2023-02-01T12:55:15.492" v="46" actId="6549"/>
          <ac:spMkLst>
            <pc:docMk/>
            <pc:sldMk cId="2217606454" sldId="587"/>
            <ac:spMk id="7" creationId="{5A9D623F-3BE8-5B69-5C61-7F24DF5DE54A}"/>
          </ac:spMkLst>
        </pc:spChg>
        <pc:picChg chg="add mod">
          <ac:chgData name="Ben Nienhuis" userId="2c6c04f1-77c7-44b5-a463-93386779ab63" providerId="ADAL" clId="{C1A913A7-E8D0-466B-8EEA-CE0DC8631C91}" dt="2023-02-01T12:57:19.290" v="49" actId="14100"/>
          <ac:picMkLst>
            <pc:docMk/>
            <pc:sldMk cId="2217606454" sldId="587"/>
            <ac:picMk id="3" creationId="{5B9746A0-5EEE-53F4-55B2-4D6A50ECC4B9}"/>
          </ac:picMkLst>
        </pc:picChg>
        <pc:picChg chg="del">
          <ac:chgData name="Ben Nienhuis" userId="2c6c04f1-77c7-44b5-a463-93386779ab63" providerId="ADAL" clId="{C1A913A7-E8D0-466B-8EEA-CE0DC8631C91}" dt="2023-02-01T12:54:58.132" v="37" actId="478"/>
          <ac:picMkLst>
            <pc:docMk/>
            <pc:sldMk cId="2217606454" sldId="587"/>
            <ac:picMk id="4" creationId="{737CA86B-6D04-57A1-C4C3-D241D84F0AD4}"/>
          </ac:picMkLst>
        </pc:picChg>
        <pc:picChg chg="del">
          <ac:chgData name="Ben Nienhuis" userId="2c6c04f1-77c7-44b5-a463-93386779ab63" providerId="ADAL" clId="{C1A913A7-E8D0-466B-8EEA-CE0DC8631C91}" dt="2023-02-01T12:54:58.981" v="38" actId="478"/>
          <ac:picMkLst>
            <pc:docMk/>
            <pc:sldMk cId="2217606454" sldId="587"/>
            <ac:picMk id="5" creationId="{47090361-B25B-6C48-6ECD-166B7FA4464E}"/>
          </ac:picMkLst>
        </pc:picChg>
        <pc:picChg chg="del">
          <ac:chgData name="Ben Nienhuis" userId="2c6c04f1-77c7-44b5-a463-93386779ab63" providerId="ADAL" clId="{C1A913A7-E8D0-466B-8EEA-CE0DC8631C91}" dt="2023-02-01T12:54:57.361" v="36" actId="478"/>
          <ac:picMkLst>
            <pc:docMk/>
            <pc:sldMk cId="2217606454" sldId="587"/>
            <ac:picMk id="6" creationId="{8139D59B-03C1-DD11-1172-9803775216A5}"/>
          </ac:picMkLst>
        </pc:picChg>
      </pc:sldChg>
      <pc:sldChg chg="delSp modSp del mod">
        <pc:chgData name="Ben Nienhuis" userId="2c6c04f1-77c7-44b5-a463-93386779ab63" providerId="ADAL" clId="{C1A913A7-E8D0-466B-8EEA-CE0DC8631C91}" dt="2023-02-01T13:01:38.474" v="103" actId="47"/>
        <pc:sldMkLst>
          <pc:docMk/>
          <pc:sldMk cId="1583437744" sldId="594"/>
        </pc:sldMkLst>
        <pc:spChg chg="del mod">
          <ac:chgData name="Ben Nienhuis" userId="2c6c04f1-77c7-44b5-a463-93386779ab63" providerId="ADAL" clId="{C1A913A7-E8D0-466B-8EEA-CE0DC8631C91}" dt="2023-02-01T13:00:28.598" v="79"/>
          <ac:spMkLst>
            <pc:docMk/>
            <pc:sldMk cId="1583437744" sldId="594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2:57:42.452" v="63" actId="478"/>
          <ac:picMkLst>
            <pc:docMk/>
            <pc:sldMk cId="1583437744" sldId="594"/>
            <ac:picMk id="2" creationId="{F57578A7-4E14-85AC-8AD1-10AB6BAA1E7A}"/>
          </ac:picMkLst>
        </pc:picChg>
      </pc:sldChg>
      <pc:sldChg chg="addSp delSp modSp add mod modAnim">
        <pc:chgData name="Ben Nienhuis" userId="2c6c04f1-77c7-44b5-a463-93386779ab63" providerId="ADAL" clId="{C1A913A7-E8D0-466B-8EEA-CE0DC8631C91}" dt="2023-02-01T13:42:28.574" v="347" actId="14100"/>
        <pc:sldMkLst>
          <pc:docMk/>
          <pc:sldMk cId="180153776" sldId="595"/>
        </pc:sldMkLst>
        <pc:spChg chg="add mod">
          <ac:chgData name="Ben Nienhuis" userId="2c6c04f1-77c7-44b5-a463-93386779ab63" providerId="ADAL" clId="{C1A913A7-E8D0-466B-8EEA-CE0DC8631C91}" dt="2023-02-01T13:02:27.902" v="106" actId="255"/>
          <ac:spMkLst>
            <pc:docMk/>
            <pc:sldMk cId="180153776" sldId="595"/>
            <ac:spMk id="4" creationId="{DD1D86E4-EBD8-8F4B-8F24-D9D7ED4D9BD7}"/>
          </ac:spMkLst>
        </pc:spChg>
        <pc:spChg chg="mod">
          <ac:chgData name="Ben Nienhuis" userId="2c6c04f1-77c7-44b5-a463-93386779ab63" providerId="ADAL" clId="{C1A913A7-E8D0-466B-8EEA-CE0DC8631C91}" dt="2023-02-01T12:57:51.299" v="65" actId="6549"/>
          <ac:spMkLst>
            <pc:docMk/>
            <pc:sldMk cId="180153776" sldId="595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2:57:52.261" v="66" actId="478"/>
          <ac:picMkLst>
            <pc:docMk/>
            <pc:sldMk cId="180153776" sldId="595"/>
            <ac:picMk id="3" creationId="{5B9746A0-5EEE-53F4-55B2-4D6A50ECC4B9}"/>
          </ac:picMkLst>
        </pc:picChg>
        <pc:picChg chg="add mod">
          <ac:chgData name="Ben Nienhuis" userId="2c6c04f1-77c7-44b5-a463-93386779ab63" providerId="ADAL" clId="{C1A913A7-E8D0-466B-8EEA-CE0DC8631C91}" dt="2023-02-01T13:42:28.574" v="347" actId="14100"/>
          <ac:picMkLst>
            <pc:docMk/>
            <pc:sldMk cId="180153776" sldId="595"/>
            <ac:picMk id="6" creationId="{02A72531-12F8-585A-38F2-43B6AEEA9ECB}"/>
          </ac:picMkLst>
        </pc:picChg>
      </pc:sldChg>
      <pc:sldChg chg="del">
        <pc:chgData name="Ben Nienhuis" userId="2c6c04f1-77c7-44b5-a463-93386779ab63" providerId="ADAL" clId="{C1A913A7-E8D0-466B-8EEA-CE0DC8631C91}" dt="2023-02-01T12:57:25.506" v="50" actId="47"/>
        <pc:sldMkLst>
          <pc:docMk/>
          <pc:sldMk cId="425221287" sldId="595"/>
        </pc:sldMkLst>
      </pc:sldChg>
      <pc:sldChg chg="addSp delSp modSp add del mod">
        <pc:chgData name="Ben Nienhuis" userId="2c6c04f1-77c7-44b5-a463-93386779ab63" providerId="ADAL" clId="{C1A913A7-E8D0-466B-8EEA-CE0DC8631C91}" dt="2023-02-01T13:31:21.519" v="284" actId="47"/>
        <pc:sldMkLst>
          <pc:docMk/>
          <pc:sldMk cId="938479188" sldId="596"/>
        </pc:sldMkLst>
        <pc:spChg chg="mod">
          <ac:chgData name="Ben Nienhuis" userId="2c6c04f1-77c7-44b5-a463-93386779ab63" providerId="ADAL" clId="{C1A913A7-E8D0-466B-8EEA-CE0DC8631C91}" dt="2023-02-01T13:30:37.438" v="277" actId="6549"/>
          <ac:spMkLst>
            <pc:docMk/>
            <pc:sldMk cId="938479188" sldId="596"/>
            <ac:spMk id="7" creationId="{5A9D623F-3BE8-5B69-5C61-7F24DF5DE54A}"/>
          </ac:spMkLst>
        </pc:spChg>
        <pc:picChg chg="add del mod">
          <ac:chgData name="Ben Nienhuis" userId="2c6c04f1-77c7-44b5-a463-93386779ab63" providerId="ADAL" clId="{C1A913A7-E8D0-466B-8EEA-CE0DC8631C91}" dt="2023-02-01T13:30:38.254" v="278" actId="478"/>
          <ac:picMkLst>
            <pc:docMk/>
            <pc:sldMk cId="938479188" sldId="596"/>
            <ac:picMk id="3" creationId="{06F7CD2B-2179-44EB-C71F-0E177B0ACC9C}"/>
          </ac:picMkLst>
        </pc:picChg>
      </pc:sldChg>
      <pc:sldChg chg="del">
        <pc:chgData name="Ben Nienhuis" userId="2c6c04f1-77c7-44b5-a463-93386779ab63" providerId="ADAL" clId="{C1A913A7-E8D0-466B-8EEA-CE0DC8631C91}" dt="2023-02-01T12:57:26.854" v="52" actId="47"/>
        <pc:sldMkLst>
          <pc:docMk/>
          <pc:sldMk cId="838273156" sldId="597"/>
        </pc:sldMkLst>
      </pc:sldChg>
      <pc:sldChg chg="addSp modSp add mod modAnim">
        <pc:chgData name="Ben Nienhuis" userId="2c6c04f1-77c7-44b5-a463-93386779ab63" providerId="ADAL" clId="{C1A913A7-E8D0-466B-8EEA-CE0DC8631C91}" dt="2023-02-01T13:41:31.976" v="344"/>
        <pc:sldMkLst>
          <pc:docMk/>
          <pc:sldMk cId="1197567336" sldId="597"/>
        </pc:sldMkLst>
        <pc:spChg chg="add mod">
          <ac:chgData name="Ben Nienhuis" userId="2c6c04f1-77c7-44b5-a463-93386779ab63" providerId="ADAL" clId="{C1A913A7-E8D0-466B-8EEA-CE0DC8631C91}" dt="2023-02-01T13:41:16.633" v="342" actId="6549"/>
          <ac:spMkLst>
            <pc:docMk/>
            <pc:sldMk cId="1197567336" sldId="597"/>
            <ac:spMk id="3" creationId="{DAC552F6-62DF-1712-2F1F-69C996748963}"/>
          </ac:spMkLst>
        </pc:spChg>
      </pc:sldChg>
      <pc:sldChg chg="del">
        <pc:chgData name="Ben Nienhuis" userId="2c6c04f1-77c7-44b5-a463-93386779ab63" providerId="ADAL" clId="{C1A913A7-E8D0-466B-8EEA-CE0DC8631C91}" dt="2023-02-01T12:57:33.617" v="59" actId="47"/>
        <pc:sldMkLst>
          <pc:docMk/>
          <pc:sldMk cId="1739844963" sldId="598"/>
        </pc:sldMkLst>
      </pc:sldChg>
      <pc:sldChg chg="addSp modSp add del mod modAnim">
        <pc:chgData name="Ben Nienhuis" userId="2c6c04f1-77c7-44b5-a463-93386779ab63" providerId="ADAL" clId="{C1A913A7-E8D0-466B-8EEA-CE0DC8631C91}" dt="2023-02-01T13:31:20.846" v="283" actId="47"/>
        <pc:sldMkLst>
          <pc:docMk/>
          <pc:sldMk cId="3840011888" sldId="598"/>
        </pc:sldMkLst>
        <pc:spChg chg="add mod">
          <ac:chgData name="Ben Nienhuis" userId="2c6c04f1-77c7-44b5-a463-93386779ab63" providerId="ADAL" clId="{C1A913A7-E8D0-466B-8EEA-CE0DC8631C91}" dt="2023-02-01T13:29:09.535" v="265" actId="6549"/>
          <ac:spMkLst>
            <pc:docMk/>
            <pc:sldMk cId="3840011888" sldId="598"/>
            <ac:spMk id="3" creationId="{BFD2C591-ADFF-5687-3220-2D86617F1C5C}"/>
          </ac:spMkLst>
        </pc:spChg>
        <pc:picChg chg="add mod">
          <ac:chgData name="Ben Nienhuis" userId="2c6c04f1-77c7-44b5-a463-93386779ab63" providerId="ADAL" clId="{C1A913A7-E8D0-466B-8EEA-CE0DC8631C91}" dt="2023-02-01T13:28:46.099" v="260" actId="14100"/>
          <ac:picMkLst>
            <pc:docMk/>
            <pc:sldMk cId="3840011888" sldId="598"/>
            <ac:picMk id="5" creationId="{49BCED90-D84F-D016-DF7F-1E0B2CA6A2EB}"/>
          </ac:picMkLst>
        </pc:picChg>
        <pc:picChg chg="add mod">
          <ac:chgData name="Ben Nienhuis" userId="2c6c04f1-77c7-44b5-a463-93386779ab63" providerId="ADAL" clId="{C1A913A7-E8D0-466B-8EEA-CE0DC8631C91}" dt="2023-02-01T13:30:02.059" v="269" actId="14100"/>
          <ac:picMkLst>
            <pc:docMk/>
            <pc:sldMk cId="3840011888" sldId="598"/>
            <ac:picMk id="8" creationId="{14992B57-88A7-F1E7-D900-2B9F4E371008}"/>
          </ac:picMkLst>
        </pc:picChg>
      </pc:sldChg>
      <pc:sldChg chg="del">
        <pc:chgData name="Ben Nienhuis" userId="2c6c04f1-77c7-44b5-a463-93386779ab63" providerId="ADAL" clId="{C1A913A7-E8D0-466B-8EEA-CE0DC8631C91}" dt="2023-02-01T12:57:28.524" v="54" actId="47"/>
        <pc:sldMkLst>
          <pc:docMk/>
          <pc:sldMk cId="2464136398" sldId="599"/>
        </pc:sldMkLst>
      </pc:sldChg>
      <pc:sldChg chg="addSp modSp add mod modAnim">
        <pc:chgData name="Ben Nienhuis" userId="2c6c04f1-77c7-44b5-a463-93386779ab63" providerId="ADAL" clId="{C1A913A7-E8D0-466B-8EEA-CE0DC8631C91}" dt="2023-02-01T13:27:44.491" v="253" actId="14100"/>
        <pc:sldMkLst>
          <pc:docMk/>
          <pc:sldMk cId="4201168619" sldId="599"/>
        </pc:sldMkLst>
        <pc:spChg chg="add mod">
          <ac:chgData name="Ben Nienhuis" userId="2c6c04f1-77c7-44b5-a463-93386779ab63" providerId="ADAL" clId="{C1A913A7-E8D0-466B-8EEA-CE0DC8631C91}" dt="2023-02-01T13:26:24.596" v="239" actId="14100"/>
          <ac:spMkLst>
            <pc:docMk/>
            <pc:sldMk cId="4201168619" sldId="599"/>
            <ac:spMk id="3" creationId="{480D1466-AA1A-7BAD-C054-5E08ED2D1AE6}"/>
          </ac:spMkLst>
        </pc:spChg>
        <pc:picChg chg="add mod">
          <ac:chgData name="Ben Nienhuis" userId="2c6c04f1-77c7-44b5-a463-93386779ab63" providerId="ADAL" clId="{C1A913A7-E8D0-466B-8EEA-CE0DC8631C91}" dt="2023-02-01T13:26:54.291" v="243" actId="1076"/>
          <ac:picMkLst>
            <pc:docMk/>
            <pc:sldMk cId="4201168619" sldId="599"/>
            <ac:picMk id="5" creationId="{5ED6BDE9-6785-BF15-E1BA-D5148B8F5F66}"/>
          </ac:picMkLst>
        </pc:picChg>
        <pc:picChg chg="add mod">
          <ac:chgData name="Ben Nienhuis" userId="2c6c04f1-77c7-44b5-a463-93386779ab63" providerId="ADAL" clId="{C1A913A7-E8D0-466B-8EEA-CE0DC8631C91}" dt="2023-02-01T13:27:44.491" v="253" actId="14100"/>
          <ac:picMkLst>
            <pc:docMk/>
            <pc:sldMk cId="4201168619" sldId="599"/>
            <ac:picMk id="8" creationId="{48D84625-2A8D-9598-FD6E-CFAB637CA850}"/>
          </ac:picMkLst>
        </pc:picChg>
      </pc:sldChg>
      <pc:sldChg chg="addSp modSp add mod modAnim">
        <pc:chgData name="Ben Nienhuis" userId="2c6c04f1-77c7-44b5-a463-93386779ab63" providerId="ADAL" clId="{C1A913A7-E8D0-466B-8EEA-CE0DC8631C91}" dt="2023-02-01T13:25:40.078" v="235"/>
        <pc:sldMkLst>
          <pc:docMk/>
          <pc:sldMk cId="725114776" sldId="600"/>
        </pc:sldMkLst>
        <pc:spChg chg="add mod">
          <ac:chgData name="Ben Nienhuis" userId="2c6c04f1-77c7-44b5-a463-93386779ab63" providerId="ADAL" clId="{C1A913A7-E8D0-466B-8EEA-CE0DC8631C91}" dt="2023-02-01T13:24:19.519" v="223" actId="1076"/>
          <ac:spMkLst>
            <pc:docMk/>
            <pc:sldMk cId="725114776" sldId="600"/>
            <ac:spMk id="3" creationId="{A6BE1A5C-67A9-55ED-3B1C-6BFE77C031FD}"/>
          </ac:spMkLst>
        </pc:spChg>
        <pc:picChg chg="add mod">
          <ac:chgData name="Ben Nienhuis" userId="2c6c04f1-77c7-44b5-a463-93386779ab63" providerId="ADAL" clId="{C1A913A7-E8D0-466B-8EEA-CE0DC8631C91}" dt="2023-02-01T13:24:53.497" v="226" actId="14100"/>
          <ac:picMkLst>
            <pc:docMk/>
            <pc:sldMk cId="725114776" sldId="600"/>
            <ac:picMk id="5" creationId="{B7972FBD-8CD1-675C-3DAB-C93ED26A8B63}"/>
          </ac:picMkLst>
        </pc:picChg>
        <pc:picChg chg="add mod">
          <ac:chgData name="Ben Nienhuis" userId="2c6c04f1-77c7-44b5-a463-93386779ab63" providerId="ADAL" clId="{C1A913A7-E8D0-466B-8EEA-CE0DC8631C91}" dt="2023-02-01T13:25:36.730" v="234" actId="14100"/>
          <ac:picMkLst>
            <pc:docMk/>
            <pc:sldMk cId="725114776" sldId="600"/>
            <ac:picMk id="8" creationId="{30748124-2048-9BCA-5C75-C4B8FA144E8F}"/>
          </ac:picMkLst>
        </pc:picChg>
      </pc:sldChg>
      <pc:sldChg chg="del">
        <pc:chgData name="Ben Nienhuis" userId="2c6c04f1-77c7-44b5-a463-93386779ab63" providerId="ADAL" clId="{C1A913A7-E8D0-466B-8EEA-CE0DC8631C91}" dt="2023-02-01T12:57:30.323" v="56" actId="47"/>
        <pc:sldMkLst>
          <pc:docMk/>
          <pc:sldMk cId="1527962621" sldId="600"/>
        </pc:sldMkLst>
      </pc:sldChg>
      <pc:sldChg chg="addSp modSp add mod modAnim">
        <pc:chgData name="Ben Nienhuis" userId="2c6c04f1-77c7-44b5-a463-93386779ab63" providerId="ADAL" clId="{C1A913A7-E8D0-466B-8EEA-CE0DC8631C91}" dt="2023-02-01T13:22:46.828" v="218" actId="14100"/>
        <pc:sldMkLst>
          <pc:docMk/>
          <pc:sldMk cId="1142695378" sldId="601"/>
        </pc:sldMkLst>
        <pc:spChg chg="add mod">
          <ac:chgData name="Ben Nienhuis" userId="2c6c04f1-77c7-44b5-a463-93386779ab63" providerId="ADAL" clId="{C1A913A7-E8D0-466B-8EEA-CE0DC8631C91}" dt="2023-02-01T13:22:00.665" v="211" actId="1076"/>
          <ac:spMkLst>
            <pc:docMk/>
            <pc:sldMk cId="1142695378" sldId="601"/>
            <ac:spMk id="3" creationId="{A7F77560-9C6A-6F5F-A520-0364921B8544}"/>
          </ac:spMkLst>
        </pc:spChg>
        <pc:picChg chg="add mod">
          <ac:chgData name="Ben Nienhuis" userId="2c6c04f1-77c7-44b5-a463-93386779ab63" providerId="ADAL" clId="{C1A913A7-E8D0-466B-8EEA-CE0DC8631C91}" dt="2023-02-01T13:22:46.828" v="218" actId="14100"/>
          <ac:picMkLst>
            <pc:docMk/>
            <pc:sldMk cId="1142695378" sldId="601"/>
            <ac:picMk id="5" creationId="{2E2C4E7B-0A08-AEDC-A080-2DBEDB069190}"/>
          </ac:picMkLst>
        </pc:picChg>
      </pc:sldChg>
      <pc:sldChg chg="del">
        <pc:chgData name="Ben Nienhuis" userId="2c6c04f1-77c7-44b5-a463-93386779ab63" providerId="ADAL" clId="{C1A913A7-E8D0-466B-8EEA-CE0DC8631C91}" dt="2023-02-01T12:57:32.792" v="58" actId="47"/>
        <pc:sldMkLst>
          <pc:docMk/>
          <pc:sldMk cId="1902031139" sldId="601"/>
        </pc:sldMkLst>
      </pc:sldChg>
      <pc:sldChg chg="del">
        <pc:chgData name="Ben Nienhuis" userId="2c6c04f1-77c7-44b5-a463-93386779ab63" providerId="ADAL" clId="{C1A913A7-E8D0-466B-8EEA-CE0DC8631C91}" dt="2023-02-01T12:57:30.979" v="57" actId="47"/>
        <pc:sldMkLst>
          <pc:docMk/>
          <pc:sldMk cId="712420082" sldId="602"/>
        </pc:sldMkLst>
      </pc:sldChg>
      <pc:sldChg chg="addSp modSp add mod modAnim">
        <pc:chgData name="Ben Nienhuis" userId="2c6c04f1-77c7-44b5-a463-93386779ab63" providerId="ADAL" clId="{C1A913A7-E8D0-466B-8EEA-CE0DC8631C91}" dt="2023-02-01T13:19:24.476" v="156"/>
        <pc:sldMkLst>
          <pc:docMk/>
          <pc:sldMk cId="2022665340" sldId="602"/>
        </pc:sldMkLst>
        <pc:spChg chg="add mod">
          <ac:chgData name="Ben Nienhuis" userId="2c6c04f1-77c7-44b5-a463-93386779ab63" providerId="ADAL" clId="{C1A913A7-E8D0-466B-8EEA-CE0DC8631C91}" dt="2023-02-01T13:16:20.143" v="142" actId="1076"/>
          <ac:spMkLst>
            <pc:docMk/>
            <pc:sldMk cId="2022665340" sldId="602"/>
            <ac:spMk id="3" creationId="{F685DE2F-DCBE-9ECE-E8AC-6F5187F74A2D}"/>
          </ac:spMkLst>
        </pc:spChg>
        <pc:picChg chg="add mod">
          <ac:chgData name="Ben Nienhuis" userId="2c6c04f1-77c7-44b5-a463-93386779ab63" providerId="ADAL" clId="{C1A913A7-E8D0-466B-8EEA-CE0DC8631C91}" dt="2023-02-01T13:19:14.614" v="154" actId="1076"/>
          <ac:picMkLst>
            <pc:docMk/>
            <pc:sldMk cId="2022665340" sldId="602"/>
            <ac:picMk id="5" creationId="{19C5AA8F-7F3D-5A52-3BEE-462D2BDAA6E0}"/>
          </ac:picMkLst>
        </pc:picChg>
        <pc:picChg chg="add mod ord">
          <ac:chgData name="Ben Nienhuis" userId="2c6c04f1-77c7-44b5-a463-93386779ab63" providerId="ADAL" clId="{C1A913A7-E8D0-466B-8EEA-CE0DC8631C91}" dt="2023-02-01T13:19:09.781" v="153" actId="167"/>
          <ac:picMkLst>
            <pc:docMk/>
            <pc:sldMk cId="2022665340" sldId="602"/>
            <ac:picMk id="8" creationId="{D60A8493-A282-B863-2910-B13EB8B4D548}"/>
          </ac:picMkLst>
        </pc:picChg>
      </pc:sldChg>
      <pc:sldChg chg="addSp delSp modSp add mod modAnim">
        <pc:chgData name="Ben Nienhuis" userId="2c6c04f1-77c7-44b5-a463-93386779ab63" providerId="ADAL" clId="{C1A913A7-E8D0-466B-8EEA-CE0DC8631C91}" dt="2023-02-01T13:39:24.422" v="313" actId="1076"/>
        <pc:sldMkLst>
          <pc:docMk/>
          <pc:sldMk cId="862468551" sldId="603"/>
        </pc:sldMkLst>
        <pc:spChg chg="add mod">
          <ac:chgData name="Ben Nienhuis" userId="2c6c04f1-77c7-44b5-a463-93386779ab63" providerId="ADAL" clId="{C1A913A7-E8D0-466B-8EEA-CE0DC8631C91}" dt="2023-02-01T13:32:38.412" v="295" actId="20577"/>
          <ac:spMkLst>
            <pc:docMk/>
            <pc:sldMk cId="862468551" sldId="603"/>
            <ac:spMk id="3" creationId="{20C23B0E-0F12-22D3-F7FA-32CA6D78D915}"/>
          </ac:spMkLst>
        </pc:spChg>
        <pc:spChg chg="add del mod">
          <ac:chgData name="Ben Nienhuis" userId="2c6c04f1-77c7-44b5-a463-93386779ab63" providerId="ADAL" clId="{C1A913A7-E8D0-466B-8EEA-CE0DC8631C91}" dt="2023-02-01T13:32:16.398" v="288" actId="478"/>
          <ac:spMkLst>
            <pc:docMk/>
            <pc:sldMk cId="862468551" sldId="603"/>
            <ac:spMk id="5" creationId="{E759D31B-1265-237A-FDFE-0CAFFA9D1834}"/>
          </ac:spMkLst>
        </pc:spChg>
        <pc:spChg chg="add del mod">
          <ac:chgData name="Ben Nienhuis" userId="2c6c04f1-77c7-44b5-a463-93386779ab63" providerId="ADAL" clId="{C1A913A7-E8D0-466B-8EEA-CE0DC8631C91}" dt="2023-02-01T13:32:18.110" v="289" actId="478"/>
          <ac:spMkLst>
            <pc:docMk/>
            <pc:sldMk cId="862468551" sldId="603"/>
            <ac:spMk id="8" creationId="{AB7A5810-AE81-1C06-F15B-E8E268588367}"/>
          </ac:spMkLst>
        </pc:spChg>
        <pc:spChg chg="add del mod">
          <ac:chgData name="Ben Nienhuis" userId="2c6c04f1-77c7-44b5-a463-93386779ab63" providerId="ADAL" clId="{C1A913A7-E8D0-466B-8EEA-CE0DC8631C91}" dt="2023-02-01T13:32:20.237" v="290" actId="478"/>
          <ac:spMkLst>
            <pc:docMk/>
            <pc:sldMk cId="862468551" sldId="603"/>
            <ac:spMk id="10" creationId="{3D79CA8B-C64F-CF14-2199-47A0A8597286}"/>
          </ac:spMkLst>
        </pc:spChg>
        <pc:spChg chg="add del mod">
          <ac:chgData name="Ben Nienhuis" userId="2c6c04f1-77c7-44b5-a463-93386779ab63" providerId="ADAL" clId="{C1A913A7-E8D0-466B-8EEA-CE0DC8631C91}" dt="2023-02-01T13:32:22.061" v="291" actId="478"/>
          <ac:spMkLst>
            <pc:docMk/>
            <pc:sldMk cId="862468551" sldId="603"/>
            <ac:spMk id="12" creationId="{88BF3461-36FC-E34A-4C6B-17A4D97156F1}"/>
          </ac:spMkLst>
        </pc:spChg>
        <pc:spChg chg="add del mod">
          <ac:chgData name="Ben Nienhuis" userId="2c6c04f1-77c7-44b5-a463-93386779ab63" providerId="ADAL" clId="{C1A913A7-E8D0-466B-8EEA-CE0DC8631C91}" dt="2023-02-01T13:32:24.190" v="292" actId="478"/>
          <ac:spMkLst>
            <pc:docMk/>
            <pc:sldMk cId="862468551" sldId="603"/>
            <ac:spMk id="14" creationId="{9A6F83BE-B3D6-794E-E3E3-EBD64EC311A3}"/>
          </ac:spMkLst>
        </pc:spChg>
        <pc:spChg chg="add mod">
          <ac:chgData name="Ben Nienhuis" userId="2c6c04f1-77c7-44b5-a463-93386779ab63" providerId="ADAL" clId="{C1A913A7-E8D0-466B-8EEA-CE0DC8631C91}" dt="2023-02-01T13:37:48.117" v="304" actId="12"/>
          <ac:spMkLst>
            <pc:docMk/>
            <pc:sldMk cId="862468551" sldId="603"/>
            <ac:spMk id="16" creationId="{60D52102-5645-9725-DC65-525C3BCD8007}"/>
          </ac:spMkLst>
        </pc:spChg>
        <pc:picChg chg="add del mod">
          <ac:chgData name="Ben Nienhuis" userId="2c6c04f1-77c7-44b5-a463-93386779ab63" providerId="ADAL" clId="{C1A913A7-E8D0-466B-8EEA-CE0DC8631C91}" dt="2023-02-01T13:38:52.734" v="311" actId="478"/>
          <ac:picMkLst>
            <pc:docMk/>
            <pc:sldMk cId="862468551" sldId="603"/>
            <ac:picMk id="18" creationId="{D2E8A195-A758-D687-A7FA-5A60D18C9944}"/>
          </ac:picMkLst>
        </pc:picChg>
        <pc:picChg chg="add mod">
          <ac:chgData name="Ben Nienhuis" userId="2c6c04f1-77c7-44b5-a463-93386779ab63" providerId="ADAL" clId="{C1A913A7-E8D0-466B-8EEA-CE0DC8631C91}" dt="2023-02-01T13:39:24.422" v="313" actId="1076"/>
          <ac:picMkLst>
            <pc:docMk/>
            <pc:sldMk cId="862468551" sldId="603"/>
            <ac:picMk id="20" creationId="{D509E1BF-2A29-D43E-FD0B-3B1B2730BE3C}"/>
          </ac:picMkLst>
        </pc:picChg>
      </pc:sldChg>
      <pc:sldChg chg="del">
        <pc:chgData name="Ben Nienhuis" userId="2c6c04f1-77c7-44b5-a463-93386779ab63" providerId="ADAL" clId="{C1A913A7-E8D0-466B-8EEA-CE0DC8631C91}" dt="2023-02-01T12:57:26.184" v="51" actId="47"/>
        <pc:sldMkLst>
          <pc:docMk/>
          <pc:sldMk cId="3101890128" sldId="603"/>
        </pc:sldMkLst>
      </pc:sldChg>
      <pc:sldChg chg="addSp modSp add mod modAnim">
        <pc:chgData name="Ben Nienhuis" userId="2c6c04f1-77c7-44b5-a463-93386779ab63" providerId="ADAL" clId="{C1A913A7-E8D0-466B-8EEA-CE0DC8631C91}" dt="2023-02-01T13:40:51.327" v="338"/>
        <pc:sldMkLst>
          <pc:docMk/>
          <pc:sldMk cId="1192321935" sldId="604"/>
        </pc:sldMkLst>
        <pc:spChg chg="add mod">
          <ac:chgData name="Ben Nienhuis" userId="2c6c04f1-77c7-44b5-a463-93386779ab63" providerId="ADAL" clId="{C1A913A7-E8D0-466B-8EEA-CE0DC8631C91}" dt="2023-02-01T13:40:05.474" v="331" actId="6549"/>
          <ac:spMkLst>
            <pc:docMk/>
            <pc:sldMk cId="1192321935" sldId="604"/>
            <ac:spMk id="3" creationId="{0668FD4C-1FF8-43D0-0200-3AB211B43866}"/>
          </ac:spMkLst>
        </pc:spChg>
      </pc:sldChg>
      <pc:sldChg chg="del">
        <pc:chgData name="Ben Nienhuis" userId="2c6c04f1-77c7-44b5-a463-93386779ab63" providerId="ADAL" clId="{C1A913A7-E8D0-466B-8EEA-CE0DC8631C91}" dt="2023-02-01T12:57:27.573" v="53" actId="47"/>
        <pc:sldMkLst>
          <pc:docMk/>
          <pc:sldMk cId="4144991280" sldId="604"/>
        </pc:sldMkLst>
      </pc:sldChg>
      <pc:sldChg chg="addSp delSp modSp add mod modAnim">
        <pc:chgData name="Ben Nienhuis" userId="2c6c04f1-77c7-44b5-a463-93386779ab63" providerId="ADAL" clId="{C1A913A7-E8D0-466B-8EEA-CE0DC8631C91}" dt="2023-02-01T13:44:30.718" v="357" actId="1076"/>
        <pc:sldMkLst>
          <pc:docMk/>
          <pc:sldMk cId="3086874293" sldId="605"/>
        </pc:sldMkLst>
        <pc:spChg chg="add mod">
          <ac:chgData name="Ben Nienhuis" userId="2c6c04f1-77c7-44b5-a463-93386779ab63" providerId="ADAL" clId="{C1A913A7-E8D0-466B-8EEA-CE0DC8631C91}" dt="2023-02-01T13:40:19.238" v="334" actId="14100"/>
          <ac:spMkLst>
            <pc:docMk/>
            <pc:sldMk cId="3086874293" sldId="605"/>
            <ac:spMk id="3" creationId="{EC0B800F-96B9-9824-CA13-A8E165AC3025}"/>
          </ac:spMkLst>
        </pc:spChg>
        <pc:picChg chg="add del mod">
          <ac:chgData name="Ben Nienhuis" userId="2c6c04f1-77c7-44b5-a463-93386779ab63" providerId="ADAL" clId="{C1A913A7-E8D0-466B-8EEA-CE0DC8631C91}" dt="2023-02-01T13:43:34.687" v="352" actId="478"/>
          <ac:picMkLst>
            <pc:docMk/>
            <pc:sldMk cId="3086874293" sldId="605"/>
            <ac:picMk id="4" creationId="{4A5C09A2-61B9-E29D-33B1-FEE45614EED1}"/>
          </ac:picMkLst>
        </pc:picChg>
        <pc:picChg chg="add mod">
          <ac:chgData name="Ben Nienhuis" userId="2c6c04f1-77c7-44b5-a463-93386779ab63" providerId="ADAL" clId="{C1A913A7-E8D0-466B-8EEA-CE0DC8631C91}" dt="2023-02-01T13:44:30.718" v="357" actId="1076"/>
          <ac:picMkLst>
            <pc:docMk/>
            <pc:sldMk cId="3086874293" sldId="605"/>
            <ac:picMk id="5" creationId="{8A102447-D53E-ED8A-5926-1F59FD423AC5}"/>
          </ac:picMkLst>
        </pc:picChg>
      </pc:sldChg>
      <pc:sldChg chg="del">
        <pc:chgData name="Ben Nienhuis" userId="2c6c04f1-77c7-44b5-a463-93386779ab63" providerId="ADAL" clId="{C1A913A7-E8D0-466B-8EEA-CE0DC8631C91}" dt="2023-02-01T12:57:29.269" v="55" actId="47"/>
        <pc:sldMkLst>
          <pc:docMk/>
          <pc:sldMk cId="3390814590" sldId="605"/>
        </pc:sldMkLst>
      </pc:sldChg>
      <pc:sldChg chg="add">
        <pc:chgData name="Ben Nienhuis" userId="2c6c04f1-77c7-44b5-a463-93386779ab63" providerId="ADAL" clId="{C1A913A7-E8D0-466B-8EEA-CE0DC8631C91}" dt="2023-02-01T13:30:20.409" v="271" actId="2890"/>
        <pc:sldMkLst>
          <pc:docMk/>
          <pc:sldMk cId="329492866" sldId="606"/>
        </pc:sldMkLst>
      </pc:sldChg>
      <pc:sldChg chg="del">
        <pc:chgData name="Ben Nienhuis" userId="2c6c04f1-77c7-44b5-a463-93386779ab63" providerId="ADAL" clId="{C1A913A7-E8D0-466B-8EEA-CE0DC8631C91}" dt="2023-02-01T12:57:35.730" v="60" actId="47"/>
        <pc:sldMkLst>
          <pc:docMk/>
          <pc:sldMk cId="1176246529" sldId="606"/>
        </pc:sldMkLst>
      </pc:sldChg>
      <pc:sldChg chg="delSp modSp add del mod">
        <pc:chgData name="Ben Nienhuis" userId="2c6c04f1-77c7-44b5-a463-93386779ab63" providerId="ADAL" clId="{C1A913A7-E8D0-466B-8EEA-CE0DC8631C91}" dt="2023-02-01T13:31:25.677" v="287" actId="47"/>
        <pc:sldMkLst>
          <pc:docMk/>
          <pc:sldMk cId="3082276970" sldId="607"/>
        </pc:sldMkLst>
        <pc:spChg chg="mod">
          <ac:chgData name="Ben Nienhuis" userId="2c6c04f1-77c7-44b5-a463-93386779ab63" providerId="ADAL" clId="{C1A913A7-E8D0-466B-8EEA-CE0DC8631C91}" dt="2023-02-01T13:30:46.969" v="281" actId="6549"/>
          <ac:spMkLst>
            <pc:docMk/>
            <pc:sldMk cId="3082276970" sldId="607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3:30:47.853" v="282" actId="478"/>
          <ac:picMkLst>
            <pc:docMk/>
            <pc:sldMk cId="3082276970" sldId="607"/>
            <ac:picMk id="3" creationId="{06F7CD2B-2179-44EB-C71F-0E177B0ACC9C}"/>
          </ac:picMkLst>
        </pc:picChg>
      </pc:sldChg>
      <pc:sldChg chg="delSp modSp add del mod">
        <pc:chgData name="Ben Nienhuis" userId="2c6c04f1-77c7-44b5-a463-93386779ab63" providerId="ADAL" clId="{C1A913A7-E8D0-466B-8EEA-CE0DC8631C91}" dt="2023-02-01T13:31:23.462" v="286" actId="47"/>
        <pc:sldMkLst>
          <pc:docMk/>
          <pc:sldMk cId="3393934759" sldId="608"/>
        </pc:sldMkLst>
        <pc:spChg chg="mod">
          <ac:chgData name="Ben Nienhuis" userId="2c6c04f1-77c7-44b5-a463-93386779ab63" providerId="ADAL" clId="{C1A913A7-E8D0-466B-8EEA-CE0DC8631C91}" dt="2023-02-01T13:30:42.488" v="279" actId="6549"/>
          <ac:spMkLst>
            <pc:docMk/>
            <pc:sldMk cId="3393934759" sldId="608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3:30:43.211" v="280" actId="478"/>
          <ac:picMkLst>
            <pc:docMk/>
            <pc:sldMk cId="3393934759" sldId="608"/>
            <ac:picMk id="3" creationId="{06F7CD2B-2179-44EB-C71F-0E177B0ACC9C}"/>
          </ac:picMkLst>
        </pc:picChg>
      </pc:sldChg>
      <pc:sldChg chg="delSp modSp add del mod">
        <pc:chgData name="Ben Nienhuis" userId="2c6c04f1-77c7-44b5-a463-93386779ab63" providerId="ADAL" clId="{C1A913A7-E8D0-466B-8EEA-CE0DC8631C91}" dt="2023-02-01T13:31:22.610" v="285" actId="47"/>
        <pc:sldMkLst>
          <pc:docMk/>
          <pc:sldMk cId="2145797619" sldId="609"/>
        </pc:sldMkLst>
        <pc:spChg chg="mod">
          <ac:chgData name="Ben Nienhuis" userId="2c6c04f1-77c7-44b5-a463-93386779ab63" providerId="ADAL" clId="{C1A913A7-E8D0-466B-8EEA-CE0DC8631C91}" dt="2023-02-01T13:30:35.061" v="276" actId="6549"/>
          <ac:spMkLst>
            <pc:docMk/>
            <pc:sldMk cId="2145797619" sldId="609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3:30:33.019" v="275" actId="478"/>
          <ac:picMkLst>
            <pc:docMk/>
            <pc:sldMk cId="2145797619" sldId="609"/>
            <ac:picMk id="3" creationId="{06F7CD2B-2179-44EB-C71F-0E177B0ACC9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0151-8F34-4187-914F-64757FB045EA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5658-D67C-406B-94AD-86F6B9C651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0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3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50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1-2-2023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9E8CDCF-F824-4809-B714-E8F153B99043}"/>
              </a:ext>
            </a:extLst>
          </p:cNvPr>
          <p:cNvSpPr/>
          <p:nvPr/>
        </p:nvSpPr>
        <p:spPr>
          <a:xfrm>
            <a:off x="811160" y="4083768"/>
            <a:ext cx="10766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dirty="0"/>
              <a:t>Vermeerderen</a:t>
            </a:r>
          </a:p>
          <a:p>
            <a:pPr algn="ctr"/>
            <a:r>
              <a:rPr lang="nl-NL" sz="4800" dirty="0"/>
              <a:t> Periode 3 Glasteelt en Boomteelt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1AC405-2EF0-4052-A30E-614CE0A3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1" y="666750"/>
            <a:ext cx="2447925" cy="1866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F059E5-9577-8BEA-FF69-69532CAE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665" y="702709"/>
            <a:ext cx="2137594" cy="20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60A8493-A282-B863-2910-B13EB8B4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08" y="2168330"/>
            <a:ext cx="5952354" cy="430621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685DE2F-DCBE-9ECE-E8AC-6F5187F74A2D}"/>
              </a:ext>
            </a:extLst>
          </p:cNvPr>
          <p:cNvSpPr txBox="1"/>
          <p:nvPr/>
        </p:nvSpPr>
        <p:spPr>
          <a:xfrm>
            <a:off x="1146686" y="171304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Vermeerdering door middel van bollen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C5AA8F-7F3D-5A52-3BEE-462D2BDA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56" y="1798998"/>
            <a:ext cx="6177901" cy="39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7F77560-9C6A-6F5F-A520-0364921B8544}"/>
              </a:ext>
            </a:extLst>
          </p:cNvPr>
          <p:cNvSpPr txBox="1"/>
          <p:nvPr/>
        </p:nvSpPr>
        <p:spPr>
          <a:xfrm>
            <a:off x="1146686" y="1536174"/>
            <a:ext cx="60984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Er zijn vele manieren van vermeerderen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Klisters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Bladkralen (broedbolletjes)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Stengeljong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Snijden (kruisen)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Parteren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Dubbelschubben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Enkelschubben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2C4E7B-0A08-AEDC-A080-2DBEDB06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556" y="2060561"/>
            <a:ext cx="5449773" cy="4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6BE1A5C-67A9-55ED-3B1C-6BFE77C031FD}"/>
              </a:ext>
            </a:extLst>
          </p:cNvPr>
          <p:cNvSpPr txBox="1"/>
          <p:nvPr/>
        </p:nvSpPr>
        <p:spPr>
          <a:xfrm>
            <a:off x="1146686" y="1713046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Vermeerdering door middel van knollen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972FBD-8CD1-675C-3DAB-C93ED26A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86" y="2300287"/>
            <a:ext cx="8716132" cy="36756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0748124-2048-9BCA-5C75-C4B8FA144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32" y="2246494"/>
            <a:ext cx="8716132" cy="394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80D1466-AA1A-7BAD-C054-5E08ED2D1AE6}"/>
              </a:ext>
            </a:extLst>
          </p:cNvPr>
          <p:cNvSpPr txBox="1"/>
          <p:nvPr/>
        </p:nvSpPr>
        <p:spPr>
          <a:xfrm>
            <a:off x="1146686" y="1713046"/>
            <a:ext cx="9767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Vermeerdering wortelstokken, </a:t>
            </a:r>
            <a:r>
              <a:rPr lang="nl-NL" sz="2400" dirty="0" err="1"/>
              <a:t>rhizomen</a:t>
            </a:r>
            <a:r>
              <a:rPr lang="nl-NL" sz="2400" dirty="0"/>
              <a:t> of uitlopers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D6BDE9-6785-BF15-E1BA-D5148B8F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91" y="2396559"/>
            <a:ext cx="7053417" cy="411667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D84625-2A8D-9598-FD6E-CFAB637CA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91" y="2396559"/>
            <a:ext cx="8009390" cy="40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Maak nu lesbrief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F7CD2B-2179-44EB-C71F-0E177B0A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13" y="2633509"/>
            <a:ext cx="2590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706" y="1239745"/>
            <a:ext cx="9785383" cy="417944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Planning lessen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8ACA456-B4DE-7786-6529-379EA277C302}"/>
              </a:ext>
            </a:extLst>
          </p:cNvPr>
          <p:cNvSpPr txBox="1"/>
          <p:nvPr/>
        </p:nvSpPr>
        <p:spPr>
          <a:xfrm>
            <a:off x="442452" y="1823568"/>
            <a:ext cx="10606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1: Generatieve vermeerdering:  Algemeen, Eisen die we aan zaad 	stellen &amp; Kiemingsfactoren</a:t>
            </a:r>
          </a:p>
          <a:p>
            <a:endParaRPr lang="nl-NL" sz="2400" dirty="0"/>
          </a:p>
          <a:p>
            <a:r>
              <a:rPr lang="nl-NL" sz="2400" dirty="0"/>
              <a:t>Les 2: Generatieve vermeerdering: Bewerkingen bij zaden plaats en 	methodes van zaaien , Varens</a:t>
            </a:r>
          </a:p>
          <a:p>
            <a:endParaRPr lang="nl-NL" sz="2400" dirty="0"/>
          </a:p>
          <a:p>
            <a:r>
              <a:rPr lang="nl-NL" sz="2400" dirty="0"/>
              <a:t>Les 3: Vegetatieve vermeerdering : Algemeen, Methoden , Bollen, Knollen 	</a:t>
            </a:r>
            <a:r>
              <a:rPr lang="nl-NL" sz="2400" dirty="0" err="1"/>
              <a:t>Rhizomen</a:t>
            </a:r>
            <a:r>
              <a:rPr lang="nl-NL" sz="2400" dirty="0"/>
              <a:t> Scheuren</a:t>
            </a:r>
          </a:p>
          <a:p>
            <a:endParaRPr lang="nl-NL" sz="2400" dirty="0"/>
          </a:p>
          <a:p>
            <a:r>
              <a:rPr lang="nl-NL" sz="2400" dirty="0"/>
              <a:t>Les 4: Vegetatieve vermeerdering: Afleggen, Marcoteren en Stekken</a:t>
            </a:r>
          </a:p>
          <a:p>
            <a:endParaRPr lang="nl-NL" sz="2400" dirty="0"/>
          </a:p>
          <a:p>
            <a:r>
              <a:rPr lang="nl-NL" sz="2400" dirty="0"/>
              <a:t>Les 5 Vegetatieve vermeerdering: Enten en In Vitro vermeerdering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66CD93-1B9E-5BEC-A995-94307ECF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29" y="316508"/>
            <a:ext cx="1384572" cy="13411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C85AD3-5A26-7B69-7AE1-C61B3C2C8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023" y="316508"/>
            <a:ext cx="1690655" cy="12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706" y="1239745"/>
            <a:ext cx="9785383" cy="417944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Methode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5746" y="1808820"/>
            <a:ext cx="9977558" cy="400204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650FCB-59D3-C5E6-1CBD-28322F13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38" y="1808820"/>
            <a:ext cx="4350774" cy="46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7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Algemeen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Methoden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Bollen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Knollen 	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 err="1">
                <a:solidFill>
                  <a:prstClr val="black"/>
                </a:solidFill>
              </a:rPr>
              <a:t>Rhizomen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Scheuren</a:t>
            </a: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9746A0-5EEE-53F4-55B2-4D6A50EC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316" y="1504949"/>
            <a:ext cx="2524279" cy="42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1D86E4-EBD8-8F4B-8F24-D9D7ED4D9BD7}"/>
              </a:ext>
            </a:extLst>
          </p:cNvPr>
          <p:cNvSpPr txBox="1"/>
          <p:nvPr/>
        </p:nvSpPr>
        <p:spPr>
          <a:xfrm>
            <a:off x="1146686" y="1951672"/>
            <a:ext cx="60984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Vegetatieve vermeerderingsvormen zijn onder andere:</a:t>
            </a:r>
          </a:p>
          <a:p>
            <a:r>
              <a:rPr lang="nl-NL" sz="2400" dirty="0"/>
              <a:t>- stekken;</a:t>
            </a:r>
          </a:p>
          <a:p>
            <a:r>
              <a:rPr lang="nl-NL" sz="2400" dirty="0"/>
              <a:t>- bollen en knollen;</a:t>
            </a:r>
          </a:p>
          <a:p>
            <a:r>
              <a:rPr lang="nl-NL" sz="2400" dirty="0"/>
              <a:t>- weefselkweek;</a:t>
            </a:r>
          </a:p>
          <a:p>
            <a:r>
              <a:rPr lang="nl-NL" sz="2400" dirty="0"/>
              <a:t>- enten.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2A72531-12F8-585A-38F2-43B6AEEA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00" y="2742028"/>
            <a:ext cx="4918406" cy="28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C552F6-62DF-1712-2F1F-69C996748963}"/>
              </a:ext>
            </a:extLst>
          </p:cNvPr>
          <p:cNvSpPr txBox="1"/>
          <p:nvPr/>
        </p:nvSpPr>
        <p:spPr>
          <a:xfrm>
            <a:off x="1146686" y="1420786"/>
            <a:ext cx="86904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Er kunnen verschillende redenen zijn waarom vegetatieve vermeerdering wordt toegepast en dus niet vermeerdering door zaad of sporen.</a:t>
            </a:r>
          </a:p>
          <a:p>
            <a:r>
              <a:rPr lang="nl-NL" sz="2400" dirty="0"/>
              <a:t>- Sommige planten maken onder Nederlandse omstandigheden geen of zeer weinig zaad.</a:t>
            </a:r>
          </a:p>
          <a:p>
            <a:r>
              <a:rPr lang="nl-NL" sz="2400" dirty="0"/>
              <a:t>- Sommige gewassen vormen </a:t>
            </a:r>
            <a:r>
              <a:rPr lang="nl-NL" sz="2400" dirty="0" err="1"/>
              <a:t>parthenocarpe</a:t>
            </a:r>
            <a:r>
              <a:rPr lang="nl-NL" sz="2400" dirty="0"/>
              <a:t> vruchten (zonder bevruchting) of zaden met een geringe kiemkracht.</a:t>
            </a:r>
          </a:p>
          <a:p>
            <a:r>
              <a:rPr lang="nl-NL" sz="2400" dirty="0"/>
              <a:t>- Veel cultuurvariëteiten zijn niet zaadvast; om het ras in stand te houden moet vegetatief vermeerderd worden.</a:t>
            </a:r>
          </a:p>
          <a:p>
            <a:r>
              <a:rPr lang="nl-NL" sz="2400" dirty="0"/>
              <a:t>- Bij sommige planten duurt het erg lang voordat er uit een zaailing een volwassen plant ontstaat.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975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C0B800F-96B9-9824-CA13-A8E165AC3025}"/>
              </a:ext>
            </a:extLst>
          </p:cNvPr>
          <p:cNvSpPr txBox="1"/>
          <p:nvPr/>
        </p:nvSpPr>
        <p:spPr>
          <a:xfrm>
            <a:off x="1146686" y="1713046"/>
            <a:ext cx="98986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Nadelen van vegetatieve vermeerdering komen ook voor.</a:t>
            </a:r>
          </a:p>
          <a:p>
            <a:r>
              <a:rPr lang="nl-NL" sz="2400" dirty="0"/>
              <a:t>- Ziekten van uitgangsmateriaal gaan mee over.</a:t>
            </a:r>
          </a:p>
          <a:p>
            <a:r>
              <a:rPr lang="nl-NL" sz="2400" dirty="0"/>
              <a:t>- Arbeidsintensief.</a:t>
            </a:r>
          </a:p>
          <a:p>
            <a:r>
              <a:rPr lang="nl-NL" sz="2400" dirty="0"/>
              <a:t>- Het kost veel ruimte en vaak speciale voorzieningen.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102447-D53E-ED8A-5926-1F59FD42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92" y="3575295"/>
            <a:ext cx="4041060" cy="26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668FD4C-1FF8-43D0-0200-3AB211B43866}"/>
              </a:ext>
            </a:extLst>
          </p:cNvPr>
          <p:cNvSpPr txBox="1"/>
          <p:nvPr/>
        </p:nvSpPr>
        <p:spPr>
          <a:xfrm>
            <a:off x="1146686" y="1297547"/>
            <a:ext cx="93246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Enkele begrippen die in de vegetatieve vermeerdering gebruikt worden, zijn hieronder verklaard:</a:t>
            </a:r>
          </a:p>
          <a:p>
            <a:r>
              <a:rPr lang="nl-NL" sz="2400" dirty="0"/>
              <a:t>- Moerplant of moederplant. Plant die speciaal gebruikt wordt om materiaal te nemen voor vermeerdering.</a:t>
            </a:r>
          </a:p>
          <a:p>
            <a:r>
              <a:rPr lang="nl-NL" sz="2400" dirty="0"/>
              <a:t>- Stek is een deel van een moerplant, bedoeld om uit te groeien tot volledige plant.</a:t>
            </a:r>
          </a:p>
          <a:p>
            <a:r>
              <a:rPr lang="nl-NL" sz="2400" dirty="0"/>
              <a:t>- Kloon zijn alle nakomelingen van een nieuw gewonnen soort.</a:t>
            </a:r>
          </a:p>
          <a:p>
            <a:r>
              <a:rPr lang="nl-NL" sz="2400" dirty="0"/>
              <a:t>- </a:t>
            </a:r>
            <a:r>
              <a:rPr lang="nl-NL" sz="2400" dirty="0" err="1"/>
              <a:t>Callus</a:t>
            </a:r>
            <a:r>
              <a:rPr lang="nl-NL" sz="2400" dirty="0"/>
              <a:t> is ongedifferentieerd deelweefsel dat in het algemeen op of bij een wond ontstaat .</a:t>
            </a:r>
          </a:p>
          <a:p>
            <a:r>
              <a:rPr lang="nl-NL" sz="2400" dirty="0"/>
              <a:t>- </a:t>
            </a:r>
            <a:r>
              <a:rPr lang="nl-NL" sz="2400" dirty="0" err="1"/>
              <a:t>Adventiefknop</a:t>
            </a:r>
            <a:r>
              <a:rPr lang="nl-NL" sz="2400" dirty="0"/>
              <a:t> is een knop die ontstaat op de plaats waar voordien geen knop was.</a:t>
            </a:r>
          </a:p>
          <a:p>
            <a:r>
              <a:rPr lang="nl-NL" sz="2400" dirty="0"/>
              <a:t>- Weefselkweek is een stukje plantenweefsel dat onder steriele omstandigheden op een kunstmatige voedingsbodem uitgroeit tot een volledige plant</a:t>
            </a:r>
          </a:p>
        </p:txBody>
      </p:sp>
    </p:spTree>
    <p:extLst>
      <p:ext uri="{BB962C8B-B14F-4D97-AF65-F5344CB8AC3E}">
        <p14:creationId xmlns:p14="http://schemas.microsoft.com/office/powerpoint/2010/main" val="11923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C23B0E-0F12-22D3-F7FA-32CA6D78D915}"/>
              </a:ext>
            </a:extLst>
          </p:cNvPr>
          <p:cNvSpPr txBox="1"/>
          <p:nvPr/>
        </p:nvSpPr>
        <p:spPr>
          <a:xfrm>
            <a:off x="1146686" y="1713046"/>
            <a:ext cx="6098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Methoden van vegetatieve vermeerdering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0D52102-5645-9725-DC65-525C3BCD8007}"/>
              </a:ext>
            </a:extLst>
          </p:cNvPr>
          <p:cNvSpPr txBox="1"/>
          <p:nvPr/>
        </p:nvSpPr>
        <p:spPr>
          <a:xfrm>
            <a:off x="1146686" y="2313210"/>
            <a:ext cx="60984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Volledig gevormde jonge planten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nemen van stekken of andere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Afleggen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Enten en oculeren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 vitro vermeerdering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509E1BF-2A29-D43E-FD0B-3B1B2730B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80" y="3944626"/>
            <a:ext cx="3962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5BE10315-6621-4603-BCB1-7813A36D2C47}" vid="{864B3A44-6AB3-4355-99FE-34D5E483778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FE22F-062F-4228-9E2D-D7BFACEAD89F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915d7cad-3e71-4cea-95bb-ac32222adf06"/>
    <ds:schemaRef ds:uri="http://purl.org/dc/elements/1.1/"/>
    <ds:schemaRef ds:uri="http://schemas.openxmlformats.org/package/2006/metadata/core-properties"/>
    <ds:schemaRef ds:uri="82ac19c3-1cff-4f70-a585-2de21a3866c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041B0F-429E-4AA2-9A6E-21B76EAD42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4CD86-64F0-4485-A66B-F51FA3A99E25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2109</TotalTime>
  <Words>465</Words>
  <Application>Microsoft Office PowerPoint</Application>
  <PresentationFormat>Breedbeeld</PresentationFormat>
  <Paragraphs>87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Planning lessen</vt:lpstr>
      <vt:lpstr>Methode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Ben Nienhuis</cp:lastModifiedBy>
  <cp:revision>100</cp:revision>
  <dcterms:created xsi:type="dcterms:W3CDTF">2019-11-11T11:58:32Z</dcterms:created>
  <dcterms:modified xsi:type="dcterms:W3CDTF">2023-02-01T13:44:31Z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